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12" y="-9597"/>
            <a:ext cx="10086784" cy="779159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655" y="2725139"/>
            <a:ext cx="6409391" cy="1865809"/>
          </a:xfrm>
        </p:spPr>
        <p:txBody>
          <a:bodyPr anchor="b">
            <a:noAutofit/>
          </a:bodyPr>
          <a:lstStyle>
            <a:lvl1pPr algn="r">
              <a:defRPr sz="594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655" y="4590946"/>
            <a:ext cx="6409391" cy="124315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5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08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1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23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4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690880"/>
            <a:ext cx="6982485" cy="3857413"/>
          </a:xfrm>
        </p:spPr>
        <p:txBody>
          <a:bodyPr anchor="ctr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5066453"/>
            <a:ext cx="6982485" cy="1780424"/>
          </a:xfrm>
        </p:spPr>
        <p:txBody>
          <a:bodyPr anchor="ctr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9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374" y="690880"/>
            <a:ext cx="6679400" cy="3425613"/>
          </a:xfrm>
        </p:spPr>
        <p:txBody>
          <a:bodyPr anchor="ctr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1182" y="4116493"/>
            <a:ext cx="5961784" cy="4318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>
              <a:buFontTx/>
              <a:buNone/>
              <a:defRPr/>
            </a:lvl2pPr>
            <a:lvl3pPr marL="1005840" indent="0">
              <a:buFontTx/>
              <a:buNone/>
              <a:defRPr/>
            </a:lvl3pPr>
            <a:lvl4pPr marL="1508760" indent="0">
              <a:buFontTx/>
              <a:buNone/>
              <a:defRPr/>
            </a:lvl4pPr>
            <a:lvl5pPr marL="2011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066453"/>
            <a:ext cx="6982487" cy="1780424"/>
          </a:xfrm>
        </p:spPr>
        <p:txBody>
          <a:bodyPr anchor="ctr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0983" y="895762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/>
          <a:p>
            <a:pPr lvl="0"/>
            <a:r>
              <a:rPr lang="en-US" sz="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22469" y="3271430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/>
          <a:p>
            <a:pPr lvl="0"/>
            <a:r>
              <a:rPr lang="en-US" sz="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0620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8" y="2189587"/>
            <a:ext cx="6982487" cy="2941521"/>
          </a:xfrm>
        </p:spPr>
        <p:txBody>
          <a:bodyPr anchor="b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131108"/>
            <a:ext cx="6982487" cy="1715769"/>
          </a:xfrm>
        </p:spPr>
        <p:txBody>
          <a:bodyPr anchor="t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83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374" y="690880"/>
            <a:ext cx="6679400" cy="3425613"/>
          </a:xfrm>
        </p:spPr>
        <p:txBody>
          <a:bodyPr anchor="ctr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0557" y="4548294"/>
            <a:ext cx="6982488" cy="58281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2920" indent="0">
              <a:buFontTx/>
              <a:buNone/>
              <a:defRPr/>
            </a:lvl2pPr>
            <a:lvl3pPr marL="1005840" indent="0">
              <a:buFontTx/>
              <a:buNone/>
              <a:defRPr/>
            </a:lvl3pPr>
            <a:lvl4pPr marL="1508760" indent="0">
              <a:buFontTx/>
              <a:buNone/>
              <a:defRPr/>
            </a:lvl4pPr>
            <a:lvl5pPr marL="2011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131108"/>
            <a:ext cx="6982487" cy="1715769"/>
          </a:xfrm>
        </p:spPr>
        <p:txBody>
          <a:bodyPr anchor="t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0983" y="895762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/>
          <a:p>
            <a:pPr lvl="0"/>
            <a:r>
              <a:rPr lang="en-US" sz="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22469" y="3271430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/>
          <a:p>
            <a:pPr lvl="0"/>
            <a:r>
              <a:rPr lang="en-US" sz="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2008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33" y="690880"/>
            <a:ext cx="6975612" cy="3425613"/>
          </a:xfrm>
        </p:spPr>
        <p:txBody>
          <a:bodyPr anchor="ctr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0557" y="4548294"/>
            <a:ext cx="6982488" cy="58281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0">
                <a:solidFill>
                  <a:schemeClr val="accent1"/>
                </a:solidFill>
              </a:defRPr>
            </a:lvl1pPr>
            <a:lvl2pPr marL="502920" indent="0">
              <a:buFontTx/>
              <a:buNone/>
              <a:defRPr/>
            </a:lvl2pPr>
            <a:lvl3pPr marL="1005840" indent="0">
              <a:buFontTx/>
              <a:buNone/>
              <a:defRPr/>
            </a:lvl3pPr>
            <a:lvl4pPr marL="1508760" indent="0">
              <a:buFontTx/>
              <a:buNone/>
              <a:defRPr/>
            </a:lvl4pPr>
            <a:lvl5pPr marL="2011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131108"/>
            <a:ext cx="6982487" cy="1715769"/>
          </a:xfrm>
        </p:spPr>
        <p:txBody>
          <a:bodyPr anchor="t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47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23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5043" y="690881"/>
            <a:ext cx="1076693" cy="59516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59" y="690881"/>
            <a:ext cx="5714529" cy="5951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5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5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8" y="3060984"/>
            <a:ext cx="6982487" cy="2070125"/>
          </a:xfrm>
        </p:spPr>
        <p:txBody>
          <a:bodyPr anchor="b"/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131108"/>
            <a:ext cx="6982487" cy="975120"/>
          </a:xfr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2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690880"/>
            <a:ext cx="6982485" cy="14969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1" y="2448668"/>
            <a:ext cx="3396920" cy="4398208"/>
          </a:xfrm>
        </p:spPr>
        <p:txBody>
          <a:bodyPr>
            <a:normAutofit/>
          </a:bodyPr>
          <a:lstStyle>
            <a:lvl1pPr>
              <a:defRPr sz="1980"/>
            </a:lvl1pPr>
            <a:lvl2pPr>
              <a:defRPr sz="1760"/>
            </a:lvl2pPr>
            <a:lvl3pPr>
              <a:defRPr sz="1540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6124" y="2448669"/>
            <a:ext cx="3396921" cy="4398209"/>
          </a:xfrm>
        </p:spPr>
        <p:txBody>
          <a:bodyPr>
            <a:normAutofit/>
          </a:bodyPr>
          <a:lstStyle>
            <a:lvl1pPr>
              <a:defRPr sz="1980"/>
            </a:lvl1pPr>
            <a:lvl2pPr>
              <a:defRPr sz="1760"/>
            </a:lvl2pPr>
            <a:lvl3pPr>
              <a:defRPr sz="1540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690880"/>
            <a:ext cx="6982484" cy="149690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9" y="2449114"/>
            <a:ext cx="3399739" cy="653097"/>
          </a:xfrm>
        </p:spPr>
        <p:txBody>
          <a:bodyPr anchor="b">
            <a:noAutofit/>
          </a:bodyPr>
          <a:lstStyle>
            <a:lvl1pPr marL="0" indent="0">
              <a:buNone/>
              <a:defRPr sz="2640" b="0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59" y="3102213"/>
            <a:ext cx="3399739" cy="37446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3304" y="2449114"/>
            <a:ext cx="3399739" cy="653097"/>
          </a:xfrm>
        </p:spPr>
        <p:txBody>
          <a:bodyPr anchor="b">
            <a:noAutofit/>
          </a:bodyPr>
          <a:lstStyle>
            <a:lvl1pPr marL="0" indent="0">
              <a:buNone/>
              <a:defRPr sz="2640" b="0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3304" y="3102213"/>
            <a:ext cx="3399739" cy="37446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9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690880"/>
            <a:ext cx="6982485" cy="14969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0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4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1698418"/>
            <a:ext cx="3069200" cy="1448928"/>
          </a:xfrm>
        </p:spPr>
        <p:txBody>
          <a:bodyPr anchor="b">
            <a:normAutofit/>
          </a:bodyPr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8403" y="583582"/>
            <a:ext cx="3724641" cy="626329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59" y="3147346"/>
            <a:ext cx="3069200" cy="2929042"/>
          </a:xfrm>
        </p:spPr>
        <p:txBody>
          <a:bodyPr>
            <a:normAutofit/>
          </a:bodyPr>
          <a:lstStyle>
            <a:lvl1pPr marL="0" indent="0">
              <a:buNone/>
              <a:defRPr sz="154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7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5440680"/>
            <a:ext cx="6982485" cy="642303"/>
          </a:xfrm>
        </p:spPr>
        <p:txBody>
          <a:bodyPr anchor="b">
            <a:normAutofit/>
          </a:bodyPr>
          <a:lstStyle>
            <a:lvl1pPr algn="l">
              <a:defRPr sz="26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559" y="690880"/>
            <a:ext cx="6982485" cy="4358480"/>
          </a:xfrm>
        </p:spPr>
        <p:txBody>
          <a:bodyPr anchor="t">
            <a:normAutofit/>
          </a:bodyPr>
          <a:lstStyle>
            <a:lvl1pPr marL="0" indent="0" algn="ctr">
              <a:buNone/>
              <a:defRPr sz="1760"/>
            </a:lvl1pPr>
            <a:lvl2pPr marL="502920" indent="0">
              <a:buNone/>
              <a:defRPr sz="1760"/>
            </a:lvl2pPr>
            <a:lvl3pPr marL="1005840" indent="0">
              <a:buNone/>
              <a:defRPr sz="1760"/>
            </a:lvl3pPr>
            <a:lvl4pPr marL="1508760" indent="0">
              <a:buNone/>
              <a:defRPr sz="1760"/>
            </a:lvl4pPr>
            <a:lvl5pPr marL="2011680" indent="0">
              <a:buNone/>
              <a:defRPr sz="1760"/>
            </a:lvl5pPr>
            <a:lvl6pPr marL="2514600" indent="0">
              <a:buNone/>
              <a:defRPr sz="1760"/>
            </a:lvl6pPr>
            <a:lvl7pPr marL="3017520" indent="0">
              <a:buNone/>
              <a:defRPr sz="1760"/>
            </a:lvl7pPr>
            <a:lvl8pPr marL="3520440" indent="0">
              <a:buNone/>
              <a:defRPr sz="1760"/>
            </a:lvl8pPr>
            <a:lvl9pPr marL="4023360" indent="0">
              <a:buNone/>
              <a:defRPr sz="1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59" y="6082983"/>
            <a:ext cx="6982485" cy="763894"/>
          </a:xfrm>
        </p:spPr>
        <p:txBody>
          <a:bodyPr>
            <a:normAutofit/>
          </a:bodyPr>
          <a:lstStyle>
            <a:lvl1pPr marL="0" indent="0">
              <a:buNone/>
              <a:defRPr sz="132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4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13" y="-9597"/>
            <a:ext cx="10086786" cy="779159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690880"/>
            <a:ext cx="6982484" cy="149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9" y="2448669"/>
            <a:ext cx="6982485" cy="439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5784" y="6846879"/>
            <a:ext cx="752545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0560" y="6846879"/>
            <a:ext cx="508527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9144" y="6846879"/>
            <a:ext cx="563902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91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502920" rtl="0" eaLnBrk="1" latinLnBrk="0" hangingPunct="1">
        <a:spcBef>
          <a:spcPct val="0"/>
        </a:spcBef>
        <a:buNone/>
        <a:defRPr sz="396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190" indent="-37719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7245" indent="-314325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730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022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314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6606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6898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190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7482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AFREEN SHAIK</dc:creator>
  <cp:lastModifiedBy>Windows User</cp:lastModifiedBy>
  <cp:revision>1</cp:revision>
  <dcterms:created xsi:type="dcterms:W3CDTF">2020-05-28T09:09:50Z</dcterms:created>
  <dcterms:modified xsi:type="dcterms:W3CDTF">2020-05-28T13:15:02Z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2020-05-28T00:00:00Z</vt:filetime>
  </property>
  <property fmtid="{D5CDD505-2E9C-101B-9397-08002B2CF9AE}" pid="3" name="LastSaved">
    <vt:filetime>2020-05-28T00:00:00Z</vt:filetime>
  </property>
</Properties>
</file>